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8" r:id="rId4"/>
    <p:sldMasterId id="2147483732" r:id="rId5"/>
  </p:sldMasterIdLst>
  <p:sldIdLst>
    <p:sldId id="257" r:id="rId6"/>
    <p:sldId id="273" r:id="rId7"/>
    <p:sldId id="275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89BC1-A200-4DCC-AC81-5AC7FAC0C2AE}" v="1" dt="2024-12-31T14:37:49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>
      <p:cViewPr varScale="1">
        <p:scale>
          <a:sx n="112" d="100"/>
          <a:sy n="112" d="100"/>
        </p:scale>
        <p:origin x="92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78220196-FCCF-48B9-8317-B55A7FE2BF08}"/>
    <pc:docChg chg="undo custSel modSld">
      <pc:chgData name="Bcc Abca" userId="218cc70be08a6819" providerId="LiveId" clId="{78220196-FCCF-48B9-8317-B55A7FE2BF08}" dt="2024-08-04T06:48:04.261" v="1" actId="14100"/>
      <pc:docMkLst>
        <pc:docMk/>
      </pc:docMkLst>
      <pc:sldChg chg="modSp mod">
        <pc:chgData name="Bcc Abca" userId="218cc70be08a6819" providerId="LiveId" clId="{78220196-FCCF-48B9-8317-B55A7FE2BF08}" dt="2024-08-04T06:48:04.261" v="1" actId="14100"/>
        <pc:sldMkLst>
          <pc:docMk/>
          <pc:sldMk cId="2787221481" sldId="259"/>
        </pc:sldMkLst>
      </pc:sldChg>
    </pc:docChg>
  </pc:docChgLst>
  <pc:docChgLst>
    <pc:chgData name="Shaji Varghese" userId="b6635ce32d741a41" providerId="LiveId" clId="{424BA041-2613-4E16-A548-88208D916F0D}"/>
    <pc:docChg chg="modSld">
      <pc:chgData name="Shaji Varghese" userId="b6635ce32d741a41" providerId="LiveId" clId="{424BA041-2613-4E16-A548-88208D916F0D}" dt="2024-08-04T12:43:37.786" v="10" actId="403"/>
      <pc:docMkLst>
        <pc:docMk/>
      </pc:docMkLst>
      <pc:sldChg chg="modSp mod">
        <pc:chgData name="Shaji Varghese" userId="b6635ce32d741a41" providerId="LiveId" clId="{424BA041-2613-4E16-A548-88208D916F0D}" dt="2024-08-04T12:42:30.815" v="0" actId="403"/>
        <pc:sldMkLst>
          <pc:docMk/>
          <pc:sldMk cId="3171807797" sldId="257"/>
        </pc:sldMkLst>
      </pc:sldChg>
      <pc:sldChg chg="modSp mod">
        <pc:chgData name="Shaji Varghese" userId="b6635ce32d741a41" providerId="LiveId" clId="{424BA041-2613-4E16-A548-88208D916F0D}" dt="2024-08-04T12:42:50.288" v="3" actId="14100"/>
        <pc:sldMkLst>
          <pc:docMk/>
          <pc:sldMk cId="2787221481" sldId="259"/>
        </pc:sldMkLst>
      </pc:sldChg>
      <pc:sldChg chg="modSp mod">
        <pc:chgData name="Shaji Varghese" userId="b6635ce32d741a41" providerId="LiveId" clId="{424BA041-2613-4E16-A548-88208D916F0D}" dt="2024-08-04T12:43:05.093" v="5" actId="403"/>
        <pc:sldMkLst>
          <pc:docMk/>
          <pc:sldMk cId="1089260509" sldId="261"/>
        </pc:sldMkLst>
      </pc:sldChg>
      <pc:sldChg chg="modSp mod">
        <pc:chgData name="Shaji Varghese" userId="b6635ce32d741a41" providerId="LiveId" clId="{424BA041-2613-4E16-A548-88208D916F0D}" dt="2024-08-04T12:43:18.013" v="7" actId="403"/>
        <pc:sldMkLst>
          <pc:docMk/>
          <pc:sldMk cId="2012088305" sldId="263"/>
        </pc:sldMkLst>
      </pc:sldChg>
      <pc:sldChg chg="modSp mod">
        <pc:chgData name="Shaji Varghese" userId="b6635ce32d741a41" providerId="LiveId" clId="{424BA041-2613-4E16-A548-88208D916F0D}" dt="2024-08-04T12:43:31.567" v="9" actId="403"/>
        <pc:sldMkLst>
          <pc:docMk/>
          <pc:sldMk cId="372531209" sldId="265"/>
        </pc:sldMkLst>
      </pc:sldChg>
      <pc:sldChg chg="modSp mod">
        <pc:chgData name="Shaji Varghese" userId="b6635ce32d741a41" providerId="LiveId" clId="{424BA041-2613-4E16-A548-88208D916F0D}" dt="2024-08-04T12:43:11.661" v="6" actId="403"/>
        <pc:sldMkLst>
          <pc:docMk/>
          <pc:sldMk cId="2946888596" sldId="270"/>
        </pc:sldMkLst>
      </pc:sldChg>
      <pc:sldChg chg="modSp mod">
        <pc:chgData name="Shaji Varghese" userId="b6635ce32d741a41" providerId="LiveId" clId="{424BA041-2613-4E16-A548-88208D916F0D}" dt="2024-08-04T12:42:39.635" v="1" actId="403"/>
        <pc:sldMkLst>
          <pc:docMk/>
          <pc:sldMk cId="220154751" sldId="271"/>
        </pc:sldMkLst>
      </pc:sldChg>
      <pc:sldChg chg="modSp mod">
        <pc:chgData name="Shaji Varghese" userId="b6635ce32d741a41" providerId="LiveId" clId="{424BA041-2613-4E16-A548-88208D916F0D}" dt="2024-08-04T12:43:24.198" v="8" actId="403"/>
        <pc:sldMkLst>
          <pc:docMk/>
          <pc:sldMk cId="771603154" sldId="272"/>
        </pc:sldMkLst>
      </pc:sldChg>
      <pc:sldChg chg="modSp mod">
        <pc:chgData name="Shaji Varghese" userId="b6635ce32d741a41" providerId="LiveId" clId="{424BA041-2613-4E16-A548-88208D916F0D}" dt="2024-08-04T12:43:37.786" v="10" actId="403"/>
        <pc:sldMkLst>
          <pc:docMk/>
          <pc:sldMk cId="2222754002" sldId="273"/>
        </pc:sldMkLst>
      </pc:sldChg>
      <pc:sldChg chg="modSp mod">
        <pc:chgData name="Shaji Varghese" userId="b6635ce32d741a41" providerId="LiveId" clId="{424BA041-2613-4E16-A548-88208D916F0D}" dt="2024-08-04T12:42:57.640" v="4" actId="403"/>
        <pc:sldMkLst>
          <pc:docMk/>
          <pc:sldMk cId="1446717228" sldId="274"/>
        </pc:sldMkLst>
      </pc:sldChg>
    </pc:docChg>
  </pc:docChgLst>
  <pc:docChgLst>
    <pc:chgData name="Christie Shaji" userId="5d1578076b518fb4" providerId="LiveId" clId="{5C289BC1-A200-4DCC-AC81-5AC7FAC0C2AE}"/>
    <pc:docChg chg="modSld">
      <pc:chgData name="Christie Shaji" userId="5d1578076b518fb4" providerId="LiveId" clId="{5C289BC1-A200-4DCC-AC81-5AC7FAC0C2AE}" dt="2024-12-31T14:37:14.228" v="1" actId="1076"/>
      <pc:docMkLst>
        <pc:docMk/>
      </pc:docMkLst>
      <pc:sldChg chg="modSp mod">
        <pc:chgData name="Christie Shaji" userId="5d1578076b518fb4" providerId="LiveId" clId="{5C289BC1-A200-4DCC-AC81-5AC7FAC0C2AE}" dt="2024-12-31T14:37:14.228" v="1" actId="1076"/>
        <pc:sldMkLst>
          <pc:docMk/>
          <pc:sldMk cId="3171807797" sldId="257"/>
        </pc:sldMkLst>
        <pc:spChg chg="mod">
          <ac:chgData name="Christie Shaji" userId="5d1578076b518fb4" providerId="LiveId" clId="{5C289BC1-A200-4DCC-AC81-5AC7FAC0C2AE}" dt="2024-12-31T14:37:14.228" v="1" actId="1076"/>
          <ac:spMkLst>
            <pc:docMk/>
            <pc:sldMk cId="3171807797" sldId="257"/>
            <ac:spMk id="3" creationId="{FFD86FEC-B773-12D0-3962-6194D21D636A}"/>
          </ac:spMkLst>
        </pc:spChg>
        <pc:spChg chg="mod">
          <ac:chgData name="Christie Shaji" userId="5d1578076b518fb4" providerId="LiveId" clId="{5C289BC1-A200-4DCC-AC81-5AC7FAC0C2AE}" dt="2024-12-31T14:37:11.649" v="0" actId="1076"/>
          <ac:spMkLst>
            <pc:docMk/>
            <pc:sldMk cId="3171807797" sldId="257"/>
            <ac:spMk id="4" creationId="{00000000-0000-0000-0000-000000000000}"/>
          </ac:spMkLst>
        </pc:spChg>
      </pc:sldChg>
    </pc:docChg>
  </pc:docChgLst>
  <pc:docChgLst>
    <pc:chgData name="Christie Shaji" userId="5d1578076b518fb4" providerId="LiveId" clId="{8AE7818B-79E4-4E3C-9327-C992C3C0A882}"/>
    <pc:docChg chg="undo custSel addSld delSld modSld">
      <pc:chgData name="Christie Shaji" userId="5d1578076b518fb4" providerId="LiveId" clId="{8AE7818B-79E4-4E3C-9327-C992C3C0A882}" dt="2024-10-29T16:41:55.748" v="147" actId="404"/>
      <pc:docMkLst>
        <pc:docMk/>
      </pc:docMkLst>
      <pc:sldChg chg="modSp mod">
        <pc:chgData name="Christie Shaji" userId="5d1578076b518fb4" providerId="LiveId" clId="{8AE7818B-79E4-4E3C-9327-C992C3C0A882}" dt="2024-10-29T16:39:11.152" v="113" actId="403"/>
        <pc:sldMkLst>
          <pc:docMk/>
          <pc:sldMk cId="3171807797" sldId="257"/>
        </pc:sldMkLst>
        <pc:spChg chg="mod">
          <ac:chgData name="Christie Shaji" userId="5d1578076b518fb4" providerId="LiveId" clId="{8AE7818B-79E4-4E3C-9327-C992C3C0A882}" dt="2024-10-29T16:39:07.193" v="111" actId="403"/>
          <ac:spMkLst>
            <pc:docMk/>
            <pc:sldMk cId="3171807797" sldId="257"/>
            <ac:spMk id="3" creationId="{FFD86FEC-B773-12D0-3962-6194D21D636A}"/>
          </ac:spMkLst>
        </pc:spChg>
        <pc:spChg chg="mod">
          <ac:chgData name="Christie Shaji" userId="5d1578076b518fb4" providerId="LiveId" clId="{8AE7818B-79E4-4E3C-9327-C992C3C0A882}" dt="2024-10-29T16:39:11.152" v="113" actId="403"/>
          <ac:spMkLst>
            <pc:docMk/>
            <pc:sldMk cId="3171807797" sldId="257"/>
            <ac:spMk id="4" creationId="{00000000-0000-0000-0000-000000000000}"/>
          </ac:spMkLst>
        </pc:spChg>
      </pc:sldChg>
      <pc:sldChg chg="delSp modSp del mod">
        <pc:chgData name="Christie Shaji" userId="5d1578076b518fb4" providerId="LiveId" clId="{8AE7818B-79E4-4E3C-9327-C992C3C0A882}" dt="2024-10-29T16:38:06.871" v="87" actId="47"/>
        <pc:sldMkLst>
          <pc:docMk/>
          <pc:sldMk cId="2787221481" sldId="259"/>
        </pc:sldMkLst>
      </pc:sldChg>
      <pc:sldChg chg="delSp modSp del mod">
        <pc:chgData name="Christie Shaji" userId="5d1578076b518fb4" providerId="LiveId" clId="{8AE7818B-79E4-4E3C-9327-C992C3C0A882}" dt="2024-10-29T16:38:06.871" v="87" actId="47"/>
        <pc:sldMkLst>
          <pc:docMk/>
          <pc:sldMk cId="1089260509" sldId="261"/>
        </pc:sldMkLst>
      </pc:sldChg>
      <pc:sldChg chg="delSp modSp del mod">
        <pc:chgData name="Christie Shaji" userId="5d1578076b518fb4" providerId="LiveId" clId="{8AE7818B-79E4-4E3C-9327-C992C3C0A882}" dt="2024-10-29T16:38:54.720" v="104" actId="47"/>
        <pc:sldMkLst>
          <pc:docMk/>
          <pc:sldMk cId="2012088305" sldId="263"/>
        </pc:sldMkLst>
      </pc:sldChg>
      <pc:sldChg chg="delSp modSp del mod">
        <pc:chgData name="Christie Shaji" userId="5d1578076b518fb4" providerId="LiveId" clId="{8AE7818B-79E4-4E3C-9327-C992C3C0A882}" dt="2024-10-29T16:38:54.720" v="104" actId="47"/>
        <pc:sldMkLst>
          <pc:docMk/>
          <pc:sldMk cId="372531209" sldId="265"/>
        </pc:sldMkLst>
      </pc:sldChg>
      <pc:sldChg chg="del">
        <pc:chgData name="Christie Shaji" userId="5d1578076b518fb4" providerId="LiveId" clId="{8AE7818B-79E4-4E3C-9327-C992C3C0A882}" dt="2024-10-29T16:38:06.871" v="87" actId="47"/>
        <pc:sldMkLst>
          <pc:docMk/>
          <pc:sldMk cId="2946888596" sldId="270"/>
        </pc:sldMkLst>
      </pc:sldChg>
      <pc:sldChg chg="delSp modSp del mod">
        <pc:chgData name="Christie Shaji" userId="5d1578076b518fb4" providerId="LiveId" clId="{8AE7818B-79E4-4E3C-9327-C992C3C0A882}" dt="2024-10-29T16:36:52.476" v="57" actId="47"/>
        <pc:sldMkLst>
          <pc:docMk/>
          <pc:sldMk cId="220154751" sldId="271"/>
        </pc:sldMkLst>
      </pc:sldChg>
      <pc:sldChg chg="del">
        <pc:chgData name="Christie Shaji" userId="5d1578076b518fb4" providerId="LiveId" clId="{8AE7818B-79E4-4E3C-9327-C992C3C0A882}" dt="2024-10-29T16:38:54.720" v="104" actId="47"/>
        <pc:sldMkLst>
          <pc:docMk/>
          <pc:sldMk cId="771603154" sldId="272"/>
        </pc:sldMkLst>
      </pc:sldChg>
      <pc:sldChg chg="del">
        <pc:chgData name="Christie Shaji" userId="5d1578076b518fb4" providerId="LiveId" clId="{8AE7818B-79E4-4E3C-9327-C992C3C0A882}" dt="2024-10-29T16:38:56.186" v="105" actId="2696"/>
        <pc:sldMkLst>
          <pc:docMk/>
          <pc:sldMk cId="2222754002" sldId="273"/>
        </pc:sldMkLst>
      </pc:sldChg>
      <pc:sldChg chg="modSp add mod">
        <pc:chgData name="Christie Shaji" userId="5d1578076b518fb4" providerId="LiveId" clId="{8AE7818B-79E4-4E3C-9327-C992C3C0A882}" dt="2024-10-29T16:41:55.748" v="147" actId="404"/>
        <pc:sldMkLst>
          <pc:docMk/>
          <pc:sldMk cId="2239933796" sldId="273"/>
        </pc:sldMkLst>
        <pc:spChg chg="mod">
          <ac:chgData name="Christie Shaji" userId="5d1578076b518fb4" providerId="LiveId" clId="{8AE7818B-79E4-4E3C-9327-C992C3C0A882}" dt="2024-10-29T16:41:55.748" v="147" actId="404"/>
          <ac:spMkLst>
            <pc:docMk/>
            <pc:sldMk cId="2239933796" sldId="273"/>
            <ac:spMk id="3" creationId="{B33A77C1-E185-71F4-F63F-A73EA0CFCF7F}"/>
          </ac:spMkLst>
        </pc:spChg>
        <pc:spChg chg="mod">
          <ac:chgData name="Christie Shaji" userId="5d1578076b518fb4" providerId="LiveId" clId="{8AE7818B-79E4-4E3C-9327-C992C3C0A882}" dt="2024-10-29T16:41:34.414" v="142" actId="14100"/>
          <ac:spMkLst>
            <pc:docMk/>
            <pc:sldMk cId="2239933796" sldId="273"/>
            <ac:spMk id="4" creationId="{00000000-0000-0000-0000-000000000000}"/>
          </ac:spMkLst>
        </pc:spChg>
      </pc:sldChg>
      <pc:sldChg chg="delSp del mod">
        <pc:chgData name="Christie Shaji" userId="5d1578076b518fb4" providerId="LiveId" clId="{8AE7818B-79E4-4E3C-9327-C992C3C0A882}" dt="2024-10-29T16:38:06.871" v="87" actId="47"/>
        <pc:sldMkLst>
          <pc:docMk/>
          <pc:sldMk cId="1446717228" sldId="274"/>
        </pc:sldMkLst>
      </pc:sldChg>
      <pc:sldChg chg="addSp delSp modSp add mod">
        <pc:chgData name="Christie Shaji" userId="5d1578076b518fb4" providerId="LiveId" clId="{8AE7818B-79E4-4E3C-9327-C992C3C0A882}" dt="2024-10-29T16:39:44.625" v="121" actId="404"/>
        <pc:sldMkLst>
          <pc:docMk/>
          <pc:sldMk cId="424166364" sldId="275"/>
        </pc:sldMkLst>
        <pc:spChg chg="mod">
          <ac:chgData name="Christie Shaji" userId="5d1578076b518fb4" providerId="LiveId" clId="{8AE7818B-79E4-4E3C-9327-C992C3C0A882}" dt="2024-10-29T16:39:28.358" v="116" actId="403"/>
          <ac:spMkLst>
            <pc:docMk/>
            <pc:sldMk cId="424166364" sldId="275"/>
            <ac:spMk id="3" creationId="{BEA83E6E-4870-762A-FC7E-DE163BA77F04}"/>
          </ac:spMkLst>
        </pc:spChg>
        <pc:spChg chg="mod">
          <ac:chgData name="Christie Shaji" userId="5d1578076b518fb4" providerId="LiveId" clId="{8AE7818B-79E4-4E3C-9327-C992C3C0A882}" dt="2024-10-29T16:39:44.625" v="121" actId="404"/>
          <ac:spMkLst>
            <pc:docMk/>
            <pc:sldMk cId="424166364" sldId="275"/>
            <ac:spMk id="4" creationId="{8A8897F2-2BA5-F698-4B1A-6E3A4DCF8B0A}"/>
          </ac:spMkLst>
        </pc:spChg>
      </pc:sldChg>
      <pc:sldChg chg="modSp add del mod">
        <pc:chgData name="Christie Shaji" userId="5d1578076b518fb4" providerId="LiveId" clId="{8AE7818B-79E4-4E3C-9327-C992C3C0A882}" dt="2024-10-29T16:41:18.569" v="137" actId="47"/>
        <pc:sldMkLst>
          <pc:docMk/>
          <pc:sldMk cId="3710582431" sldId="276"/>
        </pc:sldMkLst>
      </pc:sldChg>
      <pc:sldChg chg="modSp add del mod">
        <pc:chgData name="Christie Shaji" userId="5d1578076b518fb4" providerId="LiveId" clId="{8AE7818B-79E4-4E3C-9327-C992C3C0A882}" dt="2024-10-29T16:41:18.569" v="137" actId="47"/>
        <pc:sldMkLst>
          <pc:docMk/>
          <pc:sldMk cId="1019352983" sldId="277"/>
        </pc:sldMkLst>
      </pc:sldChg>
      <pc:sldChg chg="modSp add del mod">
        <pc:chgData name="Christie Shaji" userId="5d1578076b518fb4" providerId="LiveId" clId="{8AE7818B-79E4-4E3C-9327-C992C3C0A882}" dt="2024-10-29T16:41:18.569" v="137" actId="47"/>
        <pc:sldMkLst>
          <pc:docMk/>
          <pc:sldMk cId="1681212709" sldId="278"/>
        </pc:sldMkLst>
      </pc:sldChg>
      <pc:sldChg chg="add del">
        <pc:chgData name="Christie Shaji" userId="5d1578076b518fb4" providerId="LiveId" clId="{8AE7818B-79E4-4E3C-9327-C992C3C0A882}" dt="2024-10-29T16:38:54.720" v="104" actId="47"/>
        <pc:sldMkLst>
          <pc:docMk/>
          <pc:sldMk cId="3881967429" sldId="279"/>
        </pc:sldMkLst>
      </pc:sldChg>
      <pc:sldChg chg="modSp add mod">
        <pc:chgData name="Christie Shaji" userId="5d1578076b518fb4" providerId="LiveId" clId="{8AE7818B-79E4-4E3C-9327-C992C3C0A882}" dt="2024-10-29T16:40:29.473" v="128"/>
        <pc:sldMkLst>
          <pc:docMk/>
          <pc:sldMk cId="4115591688" sldId="279"/>
        </pc:sldMkLst>
        <pc:spChg chg="mod">
          <ac:chgData name="Christie Shaji" userId="5d1578076b518fb4" providerId="LiveId" clId="{8AE7818B-79E4-4E3C-9327-C992C3C0A882}" dt="2024-10-29T16:40:15.794" v="126"/>
          <ac:spMkLst>
            <pc:docMk/>
            <pc:sldMk cId="4115591688" sldId="279"/>
            <ac:spMk id="3" creationId="{AA8F02CD-CF90-18F6-6BF1-D05E4176D84E}"/>
          </ac:spMkLst>
        </pc:spChg>
        <pc:spChg chg="mod">
          <ac:chgData name="Christie Shaji" userId="5d1578076b518fb4" providerId="LiveId" clId="{8AE7818B-79E4-4E3C-9327-C992C3C0A882}" dt="2024-10-29T16:40:29.473" v="128"/>
          <ac:spMkLst>
            <pc:docMk/>
            <pc:sldMk cId="4115591688" sldId="279"/>
            <ac:spMk id="4" creationId="{43E77DCE-A802-1B90-8200-CD7721BB5EE1}"/>
          </ac:spMkLst>
        </pc:spChg>
      </pc:sldChg>
      <pc:sldChg chg="modSp add mod">
        <pc:chgData name="Christie Shaji" userId="5d1578076b518fb4" providerId="LiveId" clId="{8AE7818B-79E4-4E3C-9327-C992C3C0A882}" dt="2024-10-29T16:41:14.492" v="136"/>
        <pc:sldMkLst>
          <pc:docMk/>
          <pc:sldMk cId="3615456241" sldId="280"/>
        </pc:sldMkLst>
        <pc:spChg chg="mod">
          <ac:chgData name="Christie Shaji" userId="5d1578076b518fb4" providerId="LiveId" clId="{8AE7818B-79E4-4E3C-9327-C992C3C0A882}" dt="2024-10-29T16:41:14.492" v="136"/>
          <ac:spMkLst>
            <pc:docMk/>
            <pc:sldMk cId="3615456241" sldId="280"/>
            <ac:spMk id="3" creationId="{A1ED5C89-5EAE-B07A-5146-8722ECCD1DD5}"/>
          </ac:spMkLst>
        </pc:spChg>
        <pc:spChg chg="mod">
          <ac:chgData name="Christie Shaji" userId="5d1578076b518fb4" providerId="LiveId" clId="{8AE7818B-79E4-4E3C-9327-C992C3C0A882}" dt="2024-10-29T16:40:42.096" v="130"/>
          <ac:spMkLst>
            <pc:docMk/>
            <pc:sldMk cId="3615456241" sldId="280"/>
            <ac:spMk id="4" creationId="{6456009A-E0DA-14FB-AAF6-162499A077B6}"/>
          </ac:spMkLst>
        </pc:spChg>
      </pc:sldChg>
      <pc:sldChg chg="modSp add mod">
        <pc:chgData name="Christie Shaji" userId="5d1578076b518fb4" providerId="LiveId" clId="{8AE7818B-79E4-4E3C-9327-C992C3C0A882}" dt="2024-10-29T16:41:03.783" v="134"/>
        <pc:sldMkLst>
          <pc:docMk/>
          <pc:sldMk cId="3798250052" sldId="281"/>
        </pc:sldMkLst>
        <pc:spChg chg="mod">
          <ac:chgData name="Christie Shaji" userId="5d1578076b518fb4" providerId="LiveId" clId="{8AE7818B-79E4-4E3C-9327-C992C3C0A882}" dt="2024-10-29T16:41:03.783" v="134"/>
          <ac:spMkLst>
            <pc:docMk/>
            <pc:sldMk cId="3798250052" sldId="281"/>
            <ac:spMk id="3" creationId="{8ADDF040-1057-77D0-F19C-032A26E4E61E}"/>
          </ac:spMkLst>
        </pc:spChg>
        <pc:spChg chg="mod">
          <ac:chgData name="Christie Shaji" userId="5d1578076b518fb4" providerId="LiveId" clId="{8AE7818B-79E4-4E3C-9327-C992C3C0A882}" dt="2024-10-29T16:40:52.224" v="132"/>
          <ac:spMkLst>
            <pc:docMk/>
            <pc:sldMk cId="3798250052" sldId="281"/>
            <ac:spMk id="4" creationId="{927E6AB5-CF65-5B3A-F362-3E449B374356}"/>
          </ac:spMkLst>
        </pc:spChg>
      </pc:sldChg>
    </pc:docChg>
  </pc:docChgLst>
  <pc:docChgLst>
    <pc:chgData name="Shaji Varghese" userId="b6635ce32d741a41" providerId="LiveId" clId="{A20634E3-746C-4856-AF62-21760D159EDF}"/>
    <pc:docChg chg="custSel addSld delSld modSld sldOrd">
      <pc:chgData name="Shaji Varghese" userId="b6635ce32d741a41" providerId="LiveId" clId="{A20634E3-746C-4856-AF62-21760D159EDF}" dt="2024-06-18T06:57:16.617" v="188" actId="20577"/>
      <pc:docMkLst>
        <pc:docMk/>
      </pc:docMkLst>
      <pc:sldChg chg="addSp delSp modSp mod">
        <pc:chgData name="Shaji Varghese" userId="b6635ce32d741a41" providerId="LiveId" clId="{A20634E3-746C-4856-AF62-21760D159EDF}" dt="2024-06-18T06:51:34.577" v="162" actId="1076"/>
        <pc:sldMkLst>
          <pc:docMk/>
          <pc:sldMk cId="3171807797" sldId="257"/>
        </pc:sldMkLst>
      </pc:sldChg>
      <pc:sldChg chg="addSp delSp modSp mod">
        <pc:chgData name="Shaji Varghese" userId="b6635ce32d741a41" providerId="LiveId" clId="{A20634E3-746C-4856-AF62-21760D159EDF}" dt="2024-06-18T06:53:14.424" v="182" actId="1076"/>
        <pc:sldMkLst>
          <pc:docMk/>
          <pc:sldMk cId="2787221481" sldId="259"/>
        </pc:sldMkLst>
      </pc:sldChg>
      <pc:sldChg chg="addSp delSp modSp mod">
        <pc:chgData name="Shaji Varghese" userId="b6635ce32d741a41" providerId="LiveId" clId="{A20634E3-746C-4856-AF62-21760D159EDF}" dt="2024-06-18T06:51:54.849" v="166" actId="1076"/>
        <pc:sldMkLst>
          <pc:docMk/>
          <pc:sldMk cId="1089260509" sldId="261"/>
        </pc:sldMkLst>
      </pc:sldChg>
      <pc:sldChg chg="addSp delSp modSp mod">
        <pc:chgData name="Shaji Varghese" userId="b6635ce32d741a41" providerId="LiveId" clId="{A20634E3-746C-4856-AF62-21760D159EDF}" dt="2024-06-18T06:52:05.921" v="168" actId="1076"/>
        <pc:sldMkLst>
          <pc:docMk/>
          <pc:sldMk cId="2012088305" sldId="263"/>
        </pc:sldMkLst>
      </pc:sldChg>
      <pc:sldChg chg="addSp delSp modSp mod">
        <pc:chgData name="Shaji Varghese" userId="b6635ce32d741a41" providerId="LiveId" clId="{A20634E3-746C-4856-AF62-21760D159EDF}" dt="2024-06-18T06:57:16.617" v="188" actId="20577"/>
        <pc:sldMkLst>
          <pc:docMk/>
          <pc:sldMk cId="372531209" sldId="265"/>
        </pc:sldMkLst>
      </pc:sldChg>
      <pc:sldChg chg="del">
        <pc:chgData name="Shaji Varghese" userId="b6635ce32d741a41" providerId="LiveId" clId="{A20634E3-746C-4856-AF62-21760D159EDF}" dt="2024-06-18T06:43:12.415" v="54" actId="47"/>
        <pc:sldMkLst>
          <pc:docMk/>
          <pc:sldMk cId="2645962996" sldId="266"/>
        </pc:sldMkLst>
      </pc:sldChg>
      <pc:sldChg chg="del">
        <pc:chgData name="Shaji Varghese" userId="b6635ce32d741a41" providerId="LiveId" clId="{A20634E3-746C-4856-AF62-21760D159EDF}" dt="2024-06-18T06:43:09.632" v="53" actId="47"/>
        <pc:sldMkLst>
          <pc:docMk/>
          <pc:sldMk cId="2946888596" sldId="267"/>
        </pc:sldMkLst>
      </pc:sldChg>
      <pc:sldChg chg="del">
        <pc:chgData name="Shaji Varghese" userId="b6635ce32d741a41" providerId="LiveId" clId="{A20634E3-746C-4856-AF62-21760D159EDF}" dt="2024-06-18T06:43:06.735" v="52" actId="47"/>
        <pc:sldMkLst>
          <pc:docMk/>
          <pc:sldMk cId="2946888596" sldId="268"/>
        </pc:sldMkLst>
      </pc:sldChg>
      <pc:sldChg chg="del">
        <pc:chgData name="Shaji Varghese" userId="b6635ce32d741a41" providerId="LiveId" clId="{A20634E3-746C-4856-AF62-21760D159EDF}" dt="2024-06-18T06:43:04.174" v="51" actId="47"/>
        <pc:sldMkLst>
          <pc:docMk/>
          <pc:sldMk cId="2946888596" sldId="269"/>
        </pc:sldMkLst>
      </pc:sldChg>
      <pc:sldChg chg="addSp delSp modSp mod ord">
        <pc:chgData name="Shaji Varghese" userId="b6635ce32d741a41" providerId="LiveId" clId="{A20634E3-746C-4856-AF62-21760D159EDF}" dt="2024-06-18T06:52:30.996" v="177"/>
        <pc:sldMkLst>
          <pc:docMk/>
          <pc:sldMk cId="2946888596" sldId="270"/>
        </pc:sldMkLst>
      </pc:sldChg>
      <pc:sldChg chg="add">
        <pc:chgData name="Shaji Varghese" userId="b6635ce32d741a41" providerId="LiveId" clId="{A20634E3-746C-4856-AF62-21760D159EDF}" dt="2024-06-18T06:52:17.856" v="169" actId="2890"/>
        <pc:sldMkLst>
          <pc:docMk/>
          <pc:sldMk cId="220154751" sldId="271"/>
        </pc:sldMkLst>
      </pc:sldChg>
      <pc:sldChg chg="add ord">
        <pc:chgData name="Shaji Varghese" userId="b6635ce32d741a41" providerId="LiveId" clId="{A20634E3-746C-4856-AF62-21760D159EDF}" dt="2024-06-18T06:52:27.851" v="175"/>
        <pc:sldMkLst>
          <pc:docMk/>
          <pc:sldMk cId="771603154" sldId="272"/>
        </pc:sldMkLst>
      </pc:sldChg>
      <pc:sldChg chg="add ord">
        <pc:chgData name="Shaji Varghese" userId="b6635ce32d741a41" providerId="LiveId" clId="{A20634E3-746C-4856-AF62-21760D159EDF}" dt="2024-06-18T06:52:24.436" v="173"/>
        <pc:sldMkLst>
          <pc:docMk/>
          <pc:sldMk cId="2222754002" sldId="273"/>
        </pc:sldMkLst>
      </pc:sldChg>
      <pc:sldChg chg="add ord">
        <pc:chgData name="Shaji Varghese" userId="b6635ce32d741a41" providerId="LiveId" clId="{A20634E3-746C-4856-AF62-21760D159EDF}" dt="2024-06-18T06:52:37.683" v="180"/>
        <pc:sldMkLst>
          <pc:docMk/>
          <pc:sldMk cId="1446717228" sldId="274"/>
        </pc:sldMkLst>
      </pc:sldChg>
    </pc:docChg>
  </pc:docChgLst>
  <pc:docChgLst>
    <pc:chgData name="Bcc Abca" userId="218cc70be08a6819" providerId="LiveId" clId="{4D9C6B65-53B7-4E4F-9DF1-7719A5D04A26}"/>
    <pc:docChg chg="modSld">
      <pc:chgData name="Bcc Abca" userId="218cc70be08a6819" providerId="LiveId" clId="{4D9C6B65-53B7-4E4F-9DF1-7719A5D04A26}" dt="2023-03-12T06:52:24.735" v="0"/>
      <pc:docMkLst>
        <pc:docMk/>
      </pc:docMkLst>
      <pc:sldChg chg="modTransition">
        <pc:chgData name="Bcc Abca" userId="218cc70be08a6819" providerId="LiveId" clId="{4D9C6B65-53B7-4E4F-9DF1-7719A5D04A26}" dt="2023-03-12T06:52:24.735" v="0"/>
        <pc:sldMkLst>
          <pc:docMk/>
          <pc:sldMk cId="3171807797" sldId="257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2787221481" sldId="259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1089260509" sldId="261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2012088305" sldId="263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372531209" sldId="265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2645962996" sldId="266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2946888596" sldId="267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2946888596" sldId="268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2946888596" sldId="269"/>
        </pc:sldMkLst>
      </pc:sldChg>
      <pc:sldChg chg="modTransition">
        <pc:chgData name="Bcc Abca" userId="218cc70be08a6819" providerId="LiveId" clId="{4D9C6B65-53B7-4E4F-9DF1-7719A5D04A26}" dt="2023-03-12T06:52:24.735" v="0"/>
        <pc:sldMkLst>
          <pc:docMk/>
          <pc:sldMk cId="2946888596" sldId="270"/>
        </pc:sldMkLst>
      </pc:sldChg>
    </pc:docChg>
  </pc:docChgLst>
  <pc:docChgLst>
    <pc:chgData name="Bcc Abca" userId="218cc70be08a6819" providerId="LiveId" clId="{8AC51214-5F19-48C9-8421-E4F4A27CD79E}"/>
    <pc:docChg chg="modSld modMainMaster">
      <pc:chgData name="Bcc Abca" userId="218cc70be08a6819" providerId="LiveId" clId="{8AC51214-5F19-48C9-8421-E4F4A27CD79E}" dt="2023-11-12T06:44:00.549" v="0"/>
      <pc:docMkLst>
        <pc:docMk/>
      </pc:docMkLst>
      <pc:sldChg chg="modSp">
        <pc:chgData name="Bcc Abca" userId="218cc70be08a6819" providerId="LiveId" clId="{8AC51214-5F19-48C9-8421-E4F4A27CD79E}" dt="2023-11-12T06:44:00.549" v="0"/>
        <pc:sldMkLst>
          <pc:docMk/>
          <pc:sldMk cId="3171807797" sldId="257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2787221481" sldId="259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1089260509" sldId="261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2012088305" sldId="263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372531209" sldId="265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2645962996" sldId="266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2946888596" sldId="267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2946888596" sldId="268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2946888596" sldId="269"/>
        </pc:sldMkLst>
      </pc:sldChg>
      <pc:sldChg chg="modSp">
        <pc:chgData name="Bcc Abca" userId="218cc70be08a6819" providerId="LiveId" clId="{8AC51214-5F19-48C9-8421-E4F4A27CD79E}" dt="2023-11-12T06:44:00.549" v="0"/>
        <pc:sldMkLst>
          <pc:docMk/>
          <pc:sldMk cId="2946888596" sldId="270"/>
        </pc:sldMkLst>
      </pc:sldChg>
      <pc:sldMasterChg chg="modSp modSldLayout">
        <pc:chgData name="Bcc Abca" userId="218cc70be08a6819" providerId="LiveId" clId="{8AC51214-5F19-48C9-8421-E4F4A27CD79E}" dt="2023-11-12T06:44:00.549" v="0"/>
        <pc:sldMasterMkLst>
          <pc:docMk/>
          <pc:sldMasterMk cId="0" sldId="2147483660"/>
        </pc:sldMasterMkLst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60"/>
            <pc:sldLayoutMk cId="0" sldId="2147483661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60"/>
            <pc:sldLayoutMk cId="850088842" sldId="2147483663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60"/>
            <pc:sldLayoutMk cId="1133940277" sldId="2147483664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60"/>
            <pc:sldLayoutMk cId="2871936560" sldId="2147483665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60"/>
            <pc:sldLayoutMk cId="2944962079" sldId="2147483668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60"/>
            <pc:sldLayoutMk cId="1335066075" sldId="2147483669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60"/>
            <pc:sldLayoutMk cId="3430688885" sldId="2147483671"/>
          </pc:sldLayoutMkLst>
        </pc:sldLayoutChg>
      </pc:sldMasterChg>
      <pc:sldMasterChg chg="modSp modSldLayout">
        <pc:chgData name="Bcc Abca" userId="218cc70be08a6819" providerId="LiveId" clId="{8AC51214-5F19-48C9-8421-E4F4A27CD79E}" dt="2023-11-12T06:44:00.549" v="0"/>
        <pc:sldMasterMkLst>
          <pc:docMk/>
          <pc:sldMasterMk cId="0" sldId="2147483672"/>
        </pc:sldMasterMkLst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72"/>
            <pc:sldLayoutMk cId="0" sldId="2147483673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72"/>
            <pc:sldLayoutMk cId="1448550684" sldId="2147483675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72"/>
            <pc:sldLayoutMk cId="4246025102" sldId="2147483676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72"/>
            <pc:sldLayoutMk cId="115129173" sldId="2147483677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72"/>
            <pc:sldLayoutMk cId="831322762" sldId="2147483680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72"/>
            <pc:sldLayoutMk cId="1220438220" sldId="2147483681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72"/>
            <pc:sldLayoutMk cId="3968322513" sldId="2147483683"/>
          </pc:sldLayoutMkLst>
        </pc:sldLayoutChg>
      </pc:sldMasterChg>
      <pc:sldMasterChg chg="modSp modSldLayout">
        <pc:chgData name="Bcc Abca" userId="218cc70be08a6819" providerId="LiveId" clId="{8AC51214-5F19-48C9-8421-E4F4A27CD79E}" dt="2023-11-12T06:44:00.549" v="0"/>
        <pc:sldMasterMkLst>
          <pc:docMk/>
          <pc:sldMasterMk cId="0" sldId="2147483696"/>
        </pc:sldMasterMkLst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96"/>
            <pc:sldLayoutMk cId="0" sldId="2147483697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96"/>
            <pc:sldLayoutMk cId="1529675360" sldId="2147483699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96"/>
            <pc:sldLayoutMk cId="3541429644" sldId="2147483700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96"/>
            <pc:sldLayoutMk cId="828880799" sldId="2147483701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96"/>
            <pc:sldLayoutMk cId="1283748260" sldId="2147483704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96"/>
            <pc:sldLayoutMk cId="2089293653" sldId="2147483705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696"/>
            <pc:sldLayoutMk cId="3825664032" sldId="2147483707"/>
          </pc:sldLayoutMkLst>
        </pc:sldLayoutChg>
      </pc:sldMasterChg>
      <pc:sldMasterChg chg="modSp modSldLayout">
        <pc:chgData name="Bcc Abca" userId="218cc70be08a6819" providerId="LiveId" clId="{8AC51214-5F19-48C9-8421-E4F4A27CD79E}" dt="2023-11-12T06:44:00.549" v="0"/>
        <pc:sldMasterMkLst>
          <pc:docMk/>
          <pc:sldMasterMk cId="0" sldId="2147483708"/>
        </pc:sldMasterMkLst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708"/>
            <pc:sldLayoutMk cId="0" sldId="2147483709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708"/>
            <pc:sldLayoutMk cId="1348233014" sldId="2147483711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708"/>
            <pc:sldLayoutMk cId="462868975" sldId="2147483712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708"/>
            <pc:sldLayoutMk cId="4072673365" sldId="2147483713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708"/>
            <pc:sldLayoutMk cId="1748684568" sldId="2147483716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708"/>
            <pc:sldLayoutMk cId="3739195806" sldId="2147483717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0" sldId="2147483708"/>
            <pc:sldLayoutMk cId="3311752390" sldId="2147483719"/>
          </pc:sldLayoutMkLst>
        </pc:sldLayoutChg>
      </pc:sldMasterChg>
      <pc:sldMasterChg chg="modSp modSldLayout">
        <pc:chgData name="Bcc Abca" userId="218cc70be08a6819" providerId="LiveId" clId="{8AC51214-5F19-48C9-8421-E4F4A27CD79E}" dt="2023-11-12T06:44:00.549" v="0"/>
        <pc:sldMasterMkLst>
          <pc:docMk/>
          <pc:sldMasterMk cId="4255850163" sldId="2147483720"/>
        </pc:sldMasterMkLst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4255850163" sldId="2147483720"/>
            <pc:sldLayoutMk cId="3551288184" sldId="2147483721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4255850163" sldId="2147483720"/>
            <pc:sldLayoutMk cId="756582391" sldId="2147483723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4255850163" sldId="2147483720"/>
            <pc:sldLayoutMk cId="1749718605" sldId="2147483724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4255850163" sldId="2147483720"/>
            <pc:sldLayoutMk cId="2012165440" sldId="2147483725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4255850163" sldId="2147483720"/>
            <pc:sldLayoutMk cId="1683644124" sldId="2147483728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4255850163" sldId="2147483720"/>
            <pc:sldLayoutMk cId="2829653281" sldId="2147483729"/>
          </pc:sldLayoutMkLst>
        </pc:sldLayoutChg>
        <pc:sldLayoutChg chg="modSp">
          <pc:chgData name="Bcc Abca" userId="218cc70be08a6819" providerId="LiveId" clId="{8AC51214-5F19-48C9-8421-E4F4A27CD79E}" dt="2023-11-12T06:44:00.549" v="0"/>
          <pc:sldLayoutMkLst>
            <pc:docMk/>
            <pc:sldMasterMk cId="4255850163" sldId="2147483720"/>
            <pc:sldLayoutMk cId="2928907126" sldId="214748373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00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753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29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807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87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9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482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936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817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4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263EA4D-FE90-4615-89E4-00047C23F2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41EC8-CC46-4E42-ADC4-D83D7EB497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971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88D72-2A5B-4333-8387-FD80A5493E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330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188EA-C6F9-4032-8EC3-D4042291EB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689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CCF9A-A253-408F-8221-102BEA7DD0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733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FB30F-27CF-493C-87F1-1B82E6A381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5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C6AA0-35BB-4E2C-96B5-343BBBECAA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380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6558C-4F79-49B9-819C-B3F18F3717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845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85F9A-1097-43CE-9C0A-12CFCA5E58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958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77850-C236-45AB-ADC5-BA85ADFE3F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77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A0537-B5E8-4A75-9F24-B237ABA533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523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51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31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205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774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064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14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032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010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423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8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C91C55-46CF-4638-BD5D-CE8CDBCB97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9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3429000"/>
            <a:ext cx="11963400" cy="3118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>
                <a:latin typeface="+mn-lt"/>
              </a:rPr>
              <a:t>Sarvva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srushtikalum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onnaay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pukazhthidunna</a:t>
            </a:r>
            <a:endParaRPr lang="en-US" sz="4000" dirty="0">
              <a:latin typeface="+mn-lt"/>
            </a:endParaRPr>
          </a:p>
          <a:p>
            <a:pPr algn="l"/>
            <a:r>
              <a:rPr lang="en-US" sz="4000" dirty="0" err="1">
                <a:latin typeface="+mn-lt"/>
              </a:rPr>
              <a:t>Shrastaavine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sthuthikkum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njaan</a:t>
            </a:r>
            <a:endParaRPr lang="en-US" sz="4000" dirty="0">
              <a:latin typeface="+mn-lt"/>
            </a:endParaRPr>
          </a:p>
          <a:p>
            <a:pPr algn="l"/>
            <a:r>
              <a:rPr lang="en-US" sz="4000" dirty="0">
                <a:latin typeface="+mn-lt"/>
              </a:rPr>
              <a:t>Ee </a:t>
            </a:r>
            <a:r>
              <a:rPr lang="en-US" sz="4000" dirty="0" err="1">
                <a:latin typeface="+mn-lt"/>
              </a:rPr>
              <a:t>kshoni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thalathil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jeevikkunna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naalellaam</a:t>
            </a:r>
            <a:endParaRPr lang="en-US" sz="4000" dirty="0">
              <a:latin typeface="+mn-lt"/>
            </a:endParaRPr>
          </a:p>
          <a:p>
            <a:pPr algn="l"/>
            <a:r>
              <a:rPr lang="en-US" sz="4000" dirty="0" err="1">
                <a:latin typeface="+mn-lt"/>
              </a:rPr>
              <a:t>Ghoshichidum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ponnu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naadhane</a:t>
            </a:r>
            <a:endParaRPr lang="en-US" sz="40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D86FEC-B773-12D0-3962-6194D21D636A}"/>
              </a:ext>
            </a:extLst>
          </p:cNvPr>
          <p:cNvSpPr txBox="1"/>
          <p:nvPr/>
        </p:nvSpPr>
        <p:spPr>
          <a:xfrm>
            <a:off x="228600" y="533400"/>
            <a:ext cx="11734800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സര്‍വ്വസൃഷ്ടികളുമൊന്നായ് പുകഴ്ത്തിടുന്ന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സ്രഷ്ടാവിനെ സ്തുതിക്കും ഞാന്‍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ഇക്ഷോണിതലത്തില്‍ ജീവിക്കുന്ന നാളെല്ലാം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ഘോഷിച്ചിടും പൊന്നു നാഥനെ</a:t>
            </a:r>
            <a:endParaRPr lang="en-US" sz="105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0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810000"/>
            <a:ext cx="12192000" cy="19722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latin typeface="+mn-lt"/>
              </a:rPr>
              <a:t>Yeshu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maaraathavan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Yeshu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maarathavan</a:t>
            </a:r>
            <a:endParaRPr lang="en-US" sz="4000" b="1" dirty="0">
              <a:latin typeface="+mn-lt"/>
            </a:endParaRPr>
          </a:p>
          <a:p>
            <a:r>
              <a:rPr lang="en-US" sz="4000" b="1" dirty="0" err="1">
                <a:latin typeface="+mn-lt"/>
              </a:rPr>
              <a:t>Yeshu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maarathavan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haa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ethra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nallavan</a:t>
            </a:r>
            <a:endParaRPr lang="en-US" sz="4000" b="1" dirty="0">
              <a:latin typeface="+mn-lt"/>
            </a:endParaRPr>
          </a:p>
          <a:p>
            <a:r>
              <a:rPr lang="en-US" sz="4000" b="1" dirty="0">
                <a:latin typeface="+mn-lt"/>
              </a:rPr>
              <a:t>Innu </a:t>
            </a:r>
            <a:r>
              <a:rPr lang="en-US" sz="4000" b="1" dirty="0" err="1">
                <a:latin typeface="+mn-lt"/>
              </a:rPr>
              <a:t>mennum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koodeyullavan</a:t>
            </a:r>
            <a:endParaRPr lang="en-US" sz="40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3A77C1-E185-71F4-F63F-A73EA0CFCF7F}"/>
              </a:ext>
            </a:extLst>
          </p:cNvPr>
          <p:cNvSpPr txBox="1"/>
          <p:nvPr/>
        </p:nvSpPr>
        <p:spPr>
          <a:xfrm>
            <a:off x="0" y="581719"/>
            <a:ext cx="12192000" cy="1961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മാറാത്തവന്‍ യേശു മാറാത്തവന്‍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മാറാത്തവന്‍ ഹാ എത്ര നല്ലവന്‍!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ഇന്നുമെന്നും കൂടെയുള്ളവന്‍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3993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8A7FD-E96D-5FE0-55F4-1894688AA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A8897F2-2BA5-F698-4B1A-6E3A4DCF8B0A}"/>
              </a:ext>
            </a:extLst>
          </p:cNvPr>
          <p:cNvSpPr txBox="1">
            <a:spLocks/>
          </p:cNvSpPr>
          <p:nvPr/>
        </p:nvSpPr>
        <p:spPr>
          <a:xfrm>
            <a:off x="228600" y="3739856"/>
            <a:ext cx="11963400" cy="3118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Thante</a:t>
            </a:r>
            <a:r>
              <a:rPr lang="en-US" sz="3600" dirty="0">
                <a:latin typeface="+mn-lt"/>
              </a:rPr>
              <a:t> karuna </a:t>
            </a:r>
            <a:r>
              <a:rPr lang="en-US" sz="3600" dirty="0" err="1">
                <a:latin typeface="+mn-lt"/>
              </a:rPr>
              <a:t>ethrayo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athivishistam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Than </a:t>
            </a:r>
            <a:r>
              <a:rPr lang="en-US" sz="3600" dirty="0" err="1">
                <a:latin typeface="+mn-lt"/>
              </a:rPr>
              <a:t>sneham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aascharyame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En </a:t>
            </a:r>
            <a:r>
              <a:rPr lang="en-US" sz="3600" dirty="0" err="1">
                <a:latin typeface="+mn-lt"/>
              </a:rPr>
              <a:t>lamkhanangalum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enn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akkruthyangalum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ellaam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Akattiye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thante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snehathaal</a:t>
            </a:r>
            <a:endParaRPr lang="en-US" sz="1200" dirty="0">
              <a:latin typeface="+mn-lt"/>
            </a:endParaRPr>
          </a:p>
          <a:p>
            <a:pPr algn="l"/>
            <a:r>
              <a:rPr lang="en-US" sz="32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Yeshu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maaraathavan</a:t>
            </a:r>
            <a:r>
              <a:rPr lang="en-US" sz="2400" dirty="0">
                <a:latin typeface="+mn-lt"/>
              </a:rPr>
              <a:t> (3) </a:t>
            </a:r>
            <a:r>
              <a:rPr lang="en-US" sz="2400" dirty="0" err="1">
                <a:latin typeface="+mn-lt"/>
              </a:rPr>
              <a:t>haa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ethra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nallavan</a:t>
            </a:r>
            <a:endParaRPr lang="en-US" sz="2400" dirty="0">
              <a:latin typeface="+mn-lt"/>
            </a:endParaRPr>
          </a:p>
          <a:p>
            <a:pPr algn="l"/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Innum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koodeyullavan</a:t>
            </a:r>
            <a:endParaRPr lang="en-US" sz="24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A83E6E-4870-762A-FC7E-DE163BA77F04}"/>
              </a:ext>
            </a:extLst>
          </p:cNvPr>
          <p:cNvSpPr txBox="1"/>
          <p:nvPr/>
        </p:nvSpPr>
        <p:spPr>
          <a:xfrm>
            <a:off x="228600" y="152400"/>
            <a:ext cx="11734800" cy="3463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തന്‍റെ കരുണയെത്രയോ അതിവിശിഷ്ടം!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തന്‍ സ്നേഹമാശ്ചര്യമേ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എന്‍ ലംഘനങ്ങളും എന്നകൃത്യങ്ങളുമെല്ലാം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അകറ്റിയേ തന്‍റെ സ്നേഹത്താല്‍-</a:t>
            </a:r>
            <a:endParaRPr lang="en-US" sz="1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മാറാത്തവന്‍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(3) 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 എത്ര നല്ലവന്‍!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	</a:t>
            </a:r>
            <a:r>
              <a:rPr lang="ml-IN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ഇന്നുമെന്നും കൂടെയുള്ളവന്‍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16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2E982-4EED-996B-D762-59EB11251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3E77DCE-A802-1B90-8200-CD7721BB5EE1}"/>
              </a:ext>
            </a:extLst>
          </p:cNvPr>
          <p:cNvSpPr txBox="1">
            <a:spLocks/>
          </p:cNvSpPr>
          <p:nvPr/>
        </p:nvSpPr>
        <p:spPr>
          <a:xfrm>
            <a:off x="228600" y="3739856"/>
            <a:ext cx="11963400" cy="3118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Roga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shayyayilenukku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sahaayakanum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Raakkaala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geethavumavan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Nalla </a:t>
            </a:r>
            <a:r>
              <a:rPr lang="en-US" sz="3600" dirty="0" err="1">
                <a:latin typeface="+mn-lt"/>
              </a:rPr>
              <a:t>vaidyenum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divya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aushadhavumen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Aathmasakhiyum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avan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thanne</a:t>
            </a:r>
            <a:endParaRPr lang="en-US" sz="1200" dirty="0">
              <a:latin typeface="+mn-lt"/>
            </a:endParaRPr>
          </a:p>
          <a:p>
            <a:pPr algn="l"/>
            <a:r>
              <a:rPr lang="en-US" sz="32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Yeshu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maaraathavan</a:t>
            </a:r>
            <a:r>
              <a:rPr lang="en-US" sz="2400" dirty="0">
                <a:latin typeface="+mn-lt"/>
              </a:rPr>
              <a:t> (3) </a:t>
            </a:r>
            <a:r>
              <a:rPr lang="en-US" sz="2400" dirty="0" err="1">
                <a:latin typeface="+mn-lt"/>
              </a:rPr>
              <a:t>haa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ethra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nallavan</a:t>
            </a:r>
            <a:endParaRPr lang="en-US" sz="2400" dirty="0">
              <a:latin typeface="+mn-lt"/>
            </a:endParaRPr>
          </a:p>
          <a:p>
            <a:pPr algn="l"/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Innum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koodeyullavan</a:t>
            </a:r>
            <a:endParaRPr lang="en-US" sz="24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8F02CD-CF90-18F6-6BF1-D05E4176D84E}"/>
              </a:ext>
            </a:extLst>
          </p:cNvPr>
          <p:cNvSpPr txBox="1"/>
          <p:nvPr/>
        </p:nvSpPr>
        <p:spPr>
          <a:xfrm>
            <a:off x="228600" y="152400"/>
            <a:ext cx="11734800" cy="3463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രോഗശയ്യയിലെനിക്കു സഹായകനും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രാക്കാല ഗീതവുമവന്‍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നല്ല വൈദ്യനും ദിവ്യഔഷധവുമെന്‍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ആത്മസഖിയും അവന്‍ തന്നെ-</a:t>
            </a:r>
            <a:endParaRPr lang="en-US" sz="1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മാറാത്തവന്‍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(3) 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 എത്ര നല്ലവന്‍!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	</a:t>
            </a:r>
            <a:r>
              <a:rPr lang="ml-IN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ഇന്നുമെന്നും കൂടെയുള്ളവന്‍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559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89298-C7DA-0920-F13D-776C8E0BE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56009A-E0DA-14FB-AAF6-162499A077B6}"/>
              </a:ext>
            </a:extLst>
          </p:cNvPr>
          <p:cNvSpPr txBox="1">
            <a:spLocks/>
          </p:cNvSpPr>
          <p:nvPr/>
        </p:nvSpPr>
        <p:spPr>
          <a:xfrm>
            <a:off x="228600" y="3739856"/>
            <a:ext cx="11963400" cy="3118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Thejassil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vaasam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cheyyunna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vishudharothu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Avakaasham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njaanum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praapippaan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Divya </a:t>
            </a:r>
            <a:r>
              <a:rPr lang="en-US" sz="3600" dirty="0" err="1">
                <a:latin typeface="+mn-lt"/>
              </a:rPr>
              <a:t>athmaavaal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shudheekarichenneyum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Than </a:t>
            </a:r>
            <a:r>
              <a:rPr lang="en-US" sz="3600" dirty="0" err="1">
                <a:latin typeface="+mn-lt"/>
              </a:rPr>
              <a:t>sannidhiyil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niruthidume</a:t>
            </a:r>
            <a:endParaRPr lang="en-US" sz="1200" dirty="0">
              <a:latin typeface="+mn-lt"/>
            </a:endParaRPr>
          </a:p>
          <a:p>
            <a:pPr algn="l"/>
            <a:r>
              <a:rPr lang="en-US" sz="32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Yeshu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maaraathavan</a:t>
            </a:r>
            <a:r>
              <a:rPr lang="en-US" sz="2400" dirty="0">
                <a:latin typeface="+mn-lt"/>
              </a:rPr>
              <a:t> (3) </a:t>
            </a:r>
            <a:r>
              <a:rPr lang="en-US" sz="2400" dirty="0" err="1">
                <a:latin typeface="+mn-lt"/>
              </a:rPr>
              <a:t>haa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ethra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nallavan</a:t>
            </a:r>
            <a:endParaRPr lang="en-US" sz="2400" dirty="0">
              <a:latin typeface="+mn-lt"/>
            </a:endParaRPr>
          </a:p>
          <a:p>
            <a:pPr algn="l"/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Innum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koodeyullavan</a:t>
            </a:r>
            <a:endParaRPr lang="en-US" sz="24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ED5C89-5EAE-B07A-5146-8722ECCD1DD5}"/>
              </a:ext>
            </a:extLst>
          </p:cNvPr>
          <p:cNvSpPr txBox="1"/>
          <p:nvPr/>
        </p:nvSpPr>
        <p:spPr>
          <a:xfrm>
            <a:off x="228600" y="152400"/>
            <a:ext cx="11734800" cy="3463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തേജസ്സില്‍ വാസം ചെയ്യുന്ന വിശുദ്ധരൊത്തു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അവകാശം ഞാനും പ്രാപിപ്പാന്‍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ദിവ്യ ആത്മാവാല്‍ ശുദ്ധീകരിച്ചെന്നെയും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തന്‍ സന്നിധിയില്‍ നിറുത്തിടുമേ</a:t>
            </a:r>
            <a:endParaRPr lang="en-US" sz="1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മാറാത്തവന്‍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(3) 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 എത്ര നല്ലവന്‍!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	</a:t>
            </a:r>
            <a:r>
              <a:rPr lang="ml-IN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ഇന്നുമെന്നും കൂടെയുള്ളവന്‍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545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28466-26B7-B000-FF80-1577F365C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27E6AB5-CF65-5B3A-F362-3E449B374356}"/>
              </a:ext>
            </a:extLst>
          </p:cNvPr>
          <p:cNvSpPr txBox="1">
            <a:spLocks/>
          </p:cNvSpPr>
          <p:nvPr/>
        </p:nvSpPr>
        <p:spPr>
          <a:xfrm>
            <a:off x="228600" y="3739856"/>
            <a:ext cx="11963400" cy="3118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Seeyonil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vaaniduvanaay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vilichu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thante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Shrestopadeshavum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thannu</a:t>
            </a:r>
            <a:r>
              <a:rPr lang="en-US" sz="3600" dirty="0">
                <a:latin typeface="+mn-lt"/>
              </a:rPr>
              <a:t> – </a:t>
            </a:r>
            <a:r>
              <a:rPr lang="en-US" sz="3600" dirty="0" err="1">
                <a:latin typeface="+mn-lt"/>
              </a:rPr>
              <a:t>Haa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enthoralbhutham</a:t>
            </a:r>
            <a:r>
              <a:rPr lang="en-US" sz="3600" dirty="0">
                <a:latin typeface="+mn-lt"/>
              </a:rPr>
              <a:t>! </a:t>
            </a:r>
          </a:p>
          <a:p>
            <a:pPr algn="l"/>
            <a:r>
              <a:rPr lang="en-US" sz="3600" dirty="0">
                <a:latin typeface="+mn-lt"/>
              </a:rPr>
              <a:t>Ee van </a:t>
            </a:r>
            <a:r>
              <a:rPr lang="en-US" sz="3600" dirty="0" err="1">
                <a:latin typeface="+mn-lt"/>
              </a:rPr>
              <a:t>krupaye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orkkumbol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Nandi </a:t>
            </a:r>
            <a:r>
              <a:rPr lang="en-US" sz="3600" dirty="0" err="1">
                <a:latin typeface="+mn-lt"/>
              </a:rPr>
              <a:t>kondenn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ullam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thingunne</a:t>
            </a:r>
            <a:endParaRPr lang="en-US" sz="1200" dirty="0">
              <a:latin typeface="+mn-lt"/>
            </a:endParaRPr>
          </a:p>
          <a:p>
            <a:pPr algn="l"/>
            <a:r>
              <a:rPr lang="en-US" sz="32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Yeshu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maaraathavan</a:t>
            </a:r>
            <a:r>
              <a:rPr lang="en-US" sz="2400" dirty="0">
                <a:latin typeface="+mn-lt"/>
              </a:rPr>
              <a:t> (3) </a:t>
            </a:r>
            <a:r>
              <a:rPr lang="en-US" sz="2400" dirty="0" err="1">
                <a:latin typeface="+mn-lt"/>
              </a:rPr>
              <a:t>haa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ethra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nallavan</a:t>
            </a:r>
            <a:endParaRPr lang="en-US" sz="2400" dirty="0">
              <a:latin typeface="+mn-lt"/>
            </a:endParaRPr>
          </a:p>
          <a:p>
            <a:pPr algn="l"/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Innum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ennum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koodeyullavan</a:t>
            </a:r>
            <a:endParaRPr lang="en-US" sz="24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DDF040-1057-77D0-F19C-032A26E4E61E}"/>
              </a:ext>
            </a:extLst>
          </p:cNvPr>
          <p:cNvSpPr txBox="1"/>
          <p:nvPr/>
        </p:nvSpPr>
        <p:spPr>
          <a:xfrm>
            <a:off x="228600" y="152400"/>
            <a:ext cx="11734800" cy="3463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സീയോനില്‍ വാണിടുവാനായ് വിളിച്ചുതന്‍റെ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ശ്രേഷ്ഠോപദേശവും തന്നു - ഹാ എന്തൊരത്ഭുതം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ഈ വന്‍കൃപയെ ഓര്‍ക്കുമ്പോള്‍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നന്ദികൊണ്ടെന്നുള്ളം തിങ്ങുന്നേ</a:t>
            </a:r>
            <a:endParaRPr lang="en-US" sz="1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മാറാത്തവന്‍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(3) </a:t>
            </a:r>
            <a:r>
              <a:rPr lang="ml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 എത്ര നല്ലവന്‍!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	</a:t>
            </a:r>
            <a:r>
              <a:rPr lang="ml-IN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ഇന്നുമെന്നും കൂടെയുള്ളവന്‍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82500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dian Design 20">
  <a:themeElements>
    <a:clrScheme name="Office Theme 2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2B6A3D"/>
      </a:accent1>
      <a:accent2>
        <a:srgbClr val="384F8C"/>
      </a:accent2>
      <a:accent3>
        <a:srgbClr val="B8E2FF"/>
      </a:accent3>
      <a:accent4>
        <a:srgbClr val="000000"/>
      </a:accent4>
      <a:accent5>
        <a:srgbClr val="ACB9AF"/>
      </a:accent5>
      <a:accent6>
        <a:srgbClr val="32477E"/>
      </a:accent6>
      <a:hlink>
        <a:srgbClr val="6B612B"/>
      </a:hlink>
      <a:folHlink>
        <a:srgbClr val="32647D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2B6A3D"/>
      </a:accent1>
      <a:accent2>
        <a:srgbClr val="384F8C"/>
      </a:accent2>
      <a:accent3>
        <a:srgbClr val="B8E2FF"/>
      </a:accent3>
      <a:accent4>
        <a:srgbClr val="000000"/>
      </a:accent4>
      <a:accent5>
        <a:srgbClr val="ACB9AF"/>
      </a:accent5>
      <a:accent6>
        <a:srgbClr val="32477E"/>
      </a:accent6>
      <a:hlink>
        <a:srgbClr val="6B612B"/>
      </a:hlink>
      <a:folHlink>
        <a:srgbClr val="32647D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208</TotalTime>
  <Words>268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Nirmala UI</vt:lpstr>
      <vt:lpstr>Times New Roman</vt:lpstr>
      <vt:lpstr>Autumn 8</vt:lpstr>
      <vt:lpstr>1_Default Design</vt:lpstr>
      <vt:lpstr>Indian Design 20</vt:lpstr>
      <vt:lpstr>2_Default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സര്‍വ്വസൃഷ്ടികളുമൊന്നായ് പുകഴ്ത്തിടുന</dc:title>
  <dc:subject>74</dc:subject>
  <dc:creator>ABCA Hall</dc:creator>
  <cp:keywords>Formatting Pending; Format Checked</cp:keywords>
  <cp:lastModifiedBy>Christie Varghese</cp:lastModifiedBy>
  <cp:revision>22</cp:revision>
  <dcterms:created xsi:type="dcterms:W3CDTF">2013-05-09T16:28:24Z</dcterms:created>
  <dcterms:modified xsi:type="dcterms:W3CDTF">2024-12-31T14:37:52Z</dcterms:modified>
</cp:coreProperties>
</file>